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796BAB-EC08-7671-3B00-676668441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A6A7809-42B5-CCD3-4826-E6A5B3DFE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E94E47-4DA0-5508-C9EB-F133DDE3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ECBFE9-6048-2FA6-9046-05457C45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E55BA5-84E7-6A9B-4705-E6DCBBF2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494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295047-BDCC-6CF2-4A49-A96F2A5A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5408D7-8411-8961-07F5-94594B6B6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09BBF2-C4C6-F35B-FED5-2BED84B4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131E31-721D-549A-3E63-53D66101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BF809C-44FB-463B-E554-26419844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3656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03350C7-EF0C-2D01-668C-690A0DB4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873108-5C35-3BE4-BF1C-285757985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34259B-7E2A-166C-C79E-149C5690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B41FBE-8A09-C028-D653-A13A5C00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0FE835-189D-2D53-F3B2-E88B1567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79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C176B0-58C9-0C2E-2C1D-FB0AD628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B2BED7-039B-A523-A03D-C08F042A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1537FE-E0C3-70C3-F516-F4875E8D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25D4D3-6E7E-8C03-6AFF-F01AC962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18928D-A642-DB14-F282-423E058F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482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1AB654-7ADC-4E52-6301-9E799875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23E138-FCFA-15F6-6288-3EB1FAAE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6DDD0C-3FE5-9D2B-3F5F-93B0E768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367C0D-0FD8-33AE-65A6-0B335BFE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8C6ED3-A2F9-24F8-663A-FE2184C7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4579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0A5CFB-4160-A854-42C9-D91F25C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7A0115-0035-74DE-005A-703EB303B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E7FBA2-5D20-B641-2856-9655C0B0F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C6D948-C4D4-B44F-DB45-205BD389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B118C6-3930-C072-1FB5-E8E74DE4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589C68-C641-B8A4-A10F-5A9FA92E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37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18C53D-80AD-AA9F-CE0E-0DE9A340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446B3C-C8DD-F79B-D671-0B6E3BCF6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B857D8-0C01-7044-CE5C-2F67D3414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3F34AF0-B9E5-2BF0-C150-187CF21B9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6D7ACEF-4E11-BA75-0D47-A0BDE50CD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AF5EB86-1439-08AE-FA2B-6F9D713A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D4BB49F-8A79-3CDD-0FB6-E1EBE88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47C8F7-6BC7-8B98-BBF2-5014A882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3488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2262C1-71A2-5C2C-FF01-7E3D42EC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AA693E2-DDF0-268F-8F78-3810F885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F84520-BAD5-B1D5-291D-1609BE91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2CEFA65-1DAD-CA54-FA21-D562D6D7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4426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5DA7C3-922D-F07D-3C41-B6D0F3C1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DE56336-5204-F5C7-B149-6F0BECE8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4E50B7-A568-32B9-3B39-A5D50EAE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9356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CE8D6E-9644-05DD-1133-A26FFA56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39B273-D071-0E44-1AD2-6317F5E00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CE8ED3-2938-E65C-2D52-255441C36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CAE8D1-26DF-1F2B-8C54-EC882561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58ADA3-41F6-8C4D-74CA-94338796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7B18B1-6C76-2304-8361-210BBB51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0604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28DCF-1A8A-1B85-9A66-28BAEDCF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79479B7-FB67-72D2-B250-36BB62FE5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E291C1-B767-69FC-592A-ABFB5CCFF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F17059-93E8-64A2-E95B-9B17CAF5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283B11-D1CE-A95C-24AC-1836A5A8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0D1F2C-4466-160C-A54F-DA063EED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621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06A12F-9D4D-BB1B-2DFF-1F11FAA9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0F5EA7-02B0-DAD8-EECA-D71BF868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C41B9B-A4AC-8D6F-1595-D9C577FEE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20564-8623-9147-B0F9-49C6CDE00A3B}" type="datetimeFigureOut">
              <a:rPr lang="ar-AE" smtClean="0"/>
              <a:t>29/07/1446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CB0E20-8912-A66F-06DE-76E2E15DF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70DD8D-178A-5BE2-AE3F-27BDCBDDB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CAA25-69AB-574B-BB78-9B38A98FBD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259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3118033-5F91-6276-EC88-A245A794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56" y="0"/>
            <a:ext cx="5064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5737255-49C5-63E6-272C-EC398B43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552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834BE03-D58C-F748-0F8C-6DEA7849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71" y="185350"/>
            <a:ext cx="5222594" cy="64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876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9EB09D1-67DB-BABE-4D8E-EBB8315C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71" y="0"/>
            <a:ext cx="478612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74829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A82932-E8EB-25C7-C91D-2978F1C5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33" y="-1"/>
            <a:ext cx="6055506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4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6D53D3-155E-F01A-98D6-E82BDD9C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52" y="0"/>
            <a:ext cx="5650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271C8B-A2C5-F5AC-5B6F-28EAA69FB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0" y="0"/>
            <a:ext cx="6483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5266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D5AF00-EE61-D01B-BAC2-DF34462A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35" y="0"/>
            <a:ext cx="8676909" cy="6858000"/>
          </a:xfrm>
          <a:prstGeom prst="rect">
            <a:avLst/>
          </a:prstGeom>
        </p:spPr>
      </p:pic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82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Wolf Alrwahi</dc:creator>
  <cp:lastModifiedBy>Wolf Alrwahi</cp:lastModifiedBy>
  <cp:revision>2</cp:revision>
  <dcterms:created xsi:type="dcterms:W3CDTF">2025-01-27T17:25:35Z</dcterms:created>
  <dcterms:modified xsi:type="dcterms:W3CDTF">2025-01-28T07:46:57Z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5af2f3-15c0-42f7-aff1-8120ca254967_Enabled">
    <vt:lpwstr>true</vt:lpwstr>
  </property>
  <property fmtid="{D5CDD505-2E9C-101B-9397-08002B2CF9AE}" pid="3" name="MSIP_Label_c15af2f3-15c0-42f7-aff1-8120ca254967_SetDate">
    <vt:lpwstr>2025-01-27T17:25:35Z</vt:lpwstr>
  </property>
  <property fmtid="{D5CDD505-2E9C-101B-9397-08002B2CF9AE}" pid="4" name="MSIP_Label_c15af2f3-15c0-42f7-aff1-8120ca254967_Method">
    <vt:lpwstr>Standard</vt:lpwstr>
  </property>
  <property fmtid="{D5CDD505-2E9C-101B-9397-08002B2CF9AE}" pid="5" name="MSIP_Label_c15af2f3-15c0-42f7-aff1-8120ca254967_Name">
    <vt:lpwstr>defa4170-0d19-0005-0004-bc88714345d2</vt:lpwstr>
  </property>
  <property fmtid="{D5CDD505-2E9C-101B-9397-08002B2CF9AE}" pid="6" name="MSIP_Label_c15af2f3-15c0-42f7-aff1-8120ca254967_SiteId">
    <vt:lpwstr>04b4cb5d-cc41-401f-bd9d-4ca8a31a5c2f</vt:lpwstr>
  </property>
  <property fmtid="{D5CDD505-2E9C-101B-9397-08002B2CF9AE}" pid="7" name="MSIP_Label_c15af2f3-15c0-42f7-aff1-8120ca254967_ActionId">
    <vt:lpwstr>652a63e0-fca3-4830-b1ac-006ddb91714e</vt:lpwstr>
  </property>
  <property fmtid="{D5CDD505-2E9C-101B-9397-08002B2CF9AE}" pid="8" name="MSIP_Label_c15af2f3-15c0-42f7-aff1-8120ca254967_ContentBits">
    <vt:lpwstr>0</vt:lpwstr>
  </property>
  <property fmtid="{D5CDD505-2E9C-101B-9397-08002B2CF9AE}" pid="9" name="MSIP_Label_c15af2f3-15c0-42f7-aff1-8120ca254967_Tag">
    <vt:lpwstr>40, 3, 0, 1</vt:lpwstr>
  </property>
</Properties>
</file>